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7799"/>
    <a:srgbClr val="0000CC"/>
    <a:srgbClr val="880088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9"/>
    <p:restoredTop sz="94599"/>
  </p:normalViewPr>
  <p:slideViewPr>
    <p:cSldViewPr snapToGrid="0" snapToObjects="1">
      <p:cViewPr>
        <p:scale>
          <a:sx n="174" d="100"/>
          <a:sy n="174" d="100"/>
        </p:scale>
        <p:origin x="-1016" y="-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C187-7E47-874B-9ED9-35E678E5B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8FD68-EAEE-204C-8264-F33AE5094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9C7DB-09EB-8549-A6EB-ADABF885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931BB-5064-184A-BD90-DB0660944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0803-09F9-304E-8F59-8D75B395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36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C4C5-2A85-7142-AC81-FF941AB3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F3351-AF01-964F-9B4B-C7F6BDE82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0179B-D8BD-A44E-A642-B4A4D471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8F5E-29BF-7948-90F3-6CF23DF2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78F6-0AF3-7441-AF93-E3B0F045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4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8B269-3709-484E-A491-3FD3E41F7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739C0-408F-7644-BFBB-EB9A525B9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B7048-B807-A24B-9AF4-FC1DF5209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A0FEA-FC3C-4949-A7E3-3D43F75A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9C9BB-259D-5840-8DD3-8FC69579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0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ABB5-5CE2-304F-839C-DAFE5933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A025-F77C-7B4E-8B4F-46D3B2586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795F9-7AC5-8348-8667-6A5861D6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5D7B6-9C15-744D-8D73-C1230DBB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EDA91-4344-8048-93A7-9ABB093C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0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4B74-C62E-5949-9753-980B71F9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21BA4-CCDD-5D46-8ECD-EC4ED77C8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922A-8087-D242-BBC8-9BA7E278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902D-A629-DC4A-A032-30F752FB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8F665-21B3-BC48-869C-21BCB2B9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0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AD45-C2CC-3B4D-A3B6-20673639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FA1B5-EEFF-2A4D-88DA-C38926F04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6C7E3-77D1-BA40-9E9C-E2FA9AC8C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1F24D-23A9-CC47-8680-BBE00539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FC974-F5D5-474A-AF01-6A877FA4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0C557-70F0-EA46-BB2D-87F6BC38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1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C006-3C37-A44B-AE0D-A3A1ABE2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B0CCD-76A2-C646-80E2-9B0645B54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71508-F1E0-644C-812C-54889A7FB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8A645-764A-6843-BF4A-A0AAC37AA0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8D9C4-BD31-C84E-81F4-006CFFD424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961F8-2DA5-5E48-840C-7A58F2E3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C3E77E-3CEE-1B46-A1B1-88F2F42C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48B52-C926-4B4F-BAD9-63577E49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2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9B57-1B51-7544-BF06-8FCBF833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B0ACE-D594-9643-8888-EE3FBED2B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16CF7-E291-E349-96FD-03451911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612EE-BCA1-3047-A2FB-837DD428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875FA-D440-1843-96E4-5AAEEBF4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1D2D9-6D1B-464B-A368-EBD9E0526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B78DF-07F3-3841-A0E0-A683BC7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EEEF-7AAB-E74A-B24D-FD9DBE64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A7498-092E-2843-90AC-E0F771A5D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AAF3B-82C8-D448-B6B6-10D84FFEC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FBCDC-2206-984F-A0AE-A8379B28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9CF7D-B067-1749-89BD-8686AD25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387EA-AC85-474E-BCB7-66AC4D8C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F3BF-B9A6-0B49-AEF1-6D324D25E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6869DA-CE6A-5547-9479-6A33DAAEDB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2332F-A542-B547-A856-B84A4F7B0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60E4E-B028-C74D-B3BB-E0DA5809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F15D7-F99A-F943-A560-4044FB09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3BBAF-1B52-224E-AA3F-331FB8D0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3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21FFE-9601-B847-82A4-A68C117F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D06AE-5E9F-C549-AECB-5F75AF3E6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8C90E-5991-534A-B08C-D8077EC58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58F6D-C94E-1E40-B25F-6B2EA9126A1E}" type="datetimeFigureOut"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93571-5BF2-2E45-B5F6-8DDB4CAAA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4F1ED-7292-3A4C-88F4-226270EC5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FE5C6-39CB-0B41-A579-11F52DB73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5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AADB-B44C-4B42-93C6-E563A1C34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1" t="51754"/>
          <a:stretch/>
        </p:blipFill>
        <p:spPr>
          <a:xfrm>
            <a:off x="0" y="445168"/>
            <a:ext cx="4279232" cy="3308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B3EEBD-E985-DA44-8D7B-DCBC5F346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0" t="51754" r="38000"/>
          <a:stretch/>
        </p:blipFill>
        <p:spPr>
          <a:xfrm>
            <a:off x="3862137" y="445168"/>
            <a:ext cx="4074695" cy="3308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E9A57-E3D1-394A-B7CE-2B224ADD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 t="51754" r="76808"/>
          <a:stretch/>
        </p:blipFill>
        <p:spPr>
          <a:xfrm>
            <a:off x="7936832" y="445168"/>
            <a:ext cx="2454442" cy="33086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37E6BE-BC8E-3447-B52A-D97FFE2570BC}"/>
              </a:ext>
            </a:extLst>
          </p:cNvPr>
          <p:cNvSpPr/>
          <p:nvPr/>
        </p:nvSpPr>
        <p:spPr>
          <a:xfrm>
            <a:off x="312821" y="445168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18019-AAF5-FC42-95E4-9259612CB57D}"/>
              </a:ext>
            </a:extLst>
          </p:cNvPr>
          <p:cNvSpPr/>
          <p:nvPr/>
        </p:nvSpPr>
        <p:spPr>
          <a:xfrm>
            <a:off x="4078705" y="445168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5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AADB-B44C-4B42-93C6-E563A1C34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" t="1414" r="476" b="48414"/>
          <a:stretch/>
        </p:blipFill>
        <p:spPr>
          <a:xfrm>
            <a:off x="705272" y="171791"/>
            <a:ext cx="11351610" cy="3440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E9A57-E3D1-394A-B7CE-2B224ADD2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 t="51754" r="76808"/>
          <a:stretch/>
        </p:blipFill>
        <p:spPr>
          <a:xfrm>
            <a:off x="7813083" y="3687989"/>
            <a:ext cx="2454442" cy="33086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37E6BE-BC8E-3447-B52A-D97FFE2570BC}"/>
              </a:ext>
            </a:extLst>
          </p:cNvPr>
          <p:cNvSpPr/>
          <p:nvPr/>
        </p:nvSpPr>
        <p:spPr>
          <a:xfrm>
            <a:off x="1104673" y="240631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18019-AAF5-FC42-95E4-9259612CB57D}"/>
              </a:ext>
            </a:extLst>
          </p:cNvPr>
          <p:cNvSpPr/>
          <p:nvPr/>
        </p:nvSpPr>
        <p:spPr>
          <a:xfrm>
            <a:off x="5549286" y="183326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74837-5EC0-A046-BEE6-F2AAB0261E09}"/>
              </a:ext>
            </a:extLst>
          </p:cNvPr>
          <p:cNvSpPr/>
          <p:nvPr/>
        </p:nvSpPr>
        <p:spPr>
          <a:xfrm>
            <a:off x="8188791" y="192753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9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AE5937-14B5-A044-8E84-53A5032B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69" y="5424923"/>
            <a:ext cx="8534400" cy="601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954431-7096-6F42-B4C5-0E7B51F22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73" y="2126750"/>
            <a:ext cx="10167991" cy="33162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37E6BE-BC8E-3447-B52A-D97FFE2570BC}"/>
              </a:ext>
            </a:extLst>
          </p:cNvPr>
          <p:cNvSpPr/>
          <p:nvPr/>
        </p:nvSpPr>
        <p:spPr>
          <a:xfrm>
            <a:off x="1921469" y="2219217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18019-AAF5-FC42-95E4-9259612CB57D}"/>
              </a:ext>
            </a:extLst>
          </p:cNvPr>
          <p:cNvSpPr/>
          <p:nvPr/>
        </p:nvSpPr>
        <p:spPr>
          <a:xfrm>
            <a:off x="5277314" y="2219217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74837-5EC0-A046-BEE6-F2AAB0261E09}"/>
              </a:ext>
            </a:extLst>
          </p:cNvPr>
          <p:cNvSpPr/>
          <p:nvPr/>
        </p:nvSpPr>
        <p:spPr>
          <a:xfrm>
            <a:off x="8633159" y="2219217"/>
            <a:ext cx="449196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BF6DE-E970-A84E-A873-6283955A4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28"/>
          <a:stretch/>
        </p:blipFill>
        <p:spPr>
          <a:xfrm>
            <a:off x="0" y="441788"/>
            <a:ext cx="8915400" cy="2933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1AE10D-B073-1847-B64C-0B08FD066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86" t="6814" b="59551"/>
          <a:stretch/>
        </p:blipFill>
        <p:spPr>
          <a:xfrm>
            <a:off x="8932096" y="626723"/>
            <a:ext cx="1846781" cy="2306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C0396-0A2A-C04B-8B6E-08ED094834C5}"/>
              </a:ext>
            </a:extLst>
          </p:cNvPr>
          <p:cNvSpPr txBox="1"/>
          <p:nvPr/>
        </p:nvSpPr>
        <p:spPr>
          <a:xfrm>
            <a:off x="8358196" y="7245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A77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 + PrP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B9EB4-48AB-FD42-AB58-3A2D31DDE098}"/>
              </a:ext>
            </a:extLst>
          </p:cNvPr>
          <p:cNvSpPr txBox="1"/>
          <p:nvPr/>
        </p:nvSpPr>
        <p:spPr>
          <a:xfrm>
            <a:off x="9838790" y="72456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PrP alone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86E8B3-1A7B-A74C-87D9-EE405BEE93A0}"/>
              </a:ext>
            </a:extLst>
          </p:cNvPr>
          <p:cNvCxnSpPr>
            <a:cxnSpLocks/>
          </p:cNvCxnSpPr>
          <p:nvPr/>
        </p:nvCxnSpPr>
        <p:spPr>
          <a:xfrm flipV="1">
            <a:off x="9855486" y="421240"/>
            <a:ext cx="130995" cy="328773"/>
          </a:xfrm>
          <a:prstGeom prst="line">
            <a:avLst/>
          </a:prstGeom>
          <a:ln w="381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A256D1-4F70-BA4C-ACB8-6D9D3136C61A}"/>
              </a:ext>
            </a:extLst>
          </p:cNvPr>
          <p:cNvCxnSpPr>
            <a:cxnSpLocks/>
          </p:cNvCxnSpPr>
          <p:nvPr/>
        </p:nvCxnSpPr>
        <p:spPr>
          <a:xfrm flipH="1" flipV="1">
            <a:off x="9318661" y="390419"/>
            <a:ext cx="54194" cy="359594"/>
          </a:xfrm>
          <a:prstGeom prst="line">
            <a:avLst/>
          </a:prstGeom>
          <a:ln w="38100">
            <a:solidFill>
              <a:srgbClr val="AA7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7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9F974-E745-6C40-9022-119BAAE65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868" b="66592"/>
          <a:stretch/>
        </p:blipFill>
        <p:spPr>
          <a:xfrm>
            <a:off x="476954" y="904126"/>
            <a:ext cx="1536782" cy="2291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FCA0B4-27AB-8E43-BC4C-3F071CDAF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66" b="66592"/>
          <a:stretch/>
        </p:blipFill>
        <p:spPr>
          <a:xfrm>
            <a:off x="2013736" y="904126"/>
            <a:ext cx="2262822" cy="2291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9AC1D-54C1-B645-A675-FC619AC9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" t="35355" b="33485"/>
          <a:stretch/>
        </p:blipFill>
        <p:spPr>
          <a:xfrm>
            <a:off x="4276558" y="1058239"/>
            <a:ext cx="6249196" cy="21370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C11F80-7F33-B045-8496-71D1B879FAE5}"/>
              </a:ext>
            </a:extLst>
          </p:cNvPr>
          <p:cNvSpPr/>
          <p:nvPr/>
        </p:nvSpPr>
        <p:spPr>
          <a:xfrm>
            <a:off x="2229693" y="853702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C1F8E2-AFC1-3F47-9E8B-C4BBD916645B}"/>
              </a:ext>
            </a:extLst>
          </p:cNvPr>
          <p:cNvSpPr/>
          <p:nvPr/>
        </p:nvSpPr>
        <p:spPr>
          <a:xfrm>
            <a:off x="4376992" y="843428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5BE95-E61E-7447-A766-A8B4667DA785}"/>
              </a:ext>
            </a:extLst>
          </p:cNvPr>
          <p:cNvSpPr/>
          <p:nvPr/>
        </p:nvSpPr>
        <p:spPr>
          <a:xfrm>
            <a:off x="1068803" y="2364450"/>
            <a:ext cx="844499" cy="259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7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A5E45A-F7DB-1047-9BFB-7E06500F4600}"/>
              </a:ext>
            </a:extLst>
          </p:cNvPr>
          <p:cNvSpPr/>
          <p:nvPr/>
        </p:nvSpPr>
        <p:spPr>
          <a:xfrm>
            <a:off x="1472948" y="961697"/>
            <a:ext cx="434680" cy="4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CB6AF-00B4-AD4A-8940-02C0A2A6C628}"/>
              </a:ext>
            </a:extLst>
          </p:cNvPr>
          <p:cNvSpPr/>
          <p:nvPr/>
        </p:nvSpPr>
        <p:spPr>
          <a:xfrm>
            <a:off x="6707100" y="993228"/>
            <a:ext cx="434680" cy="4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E96C6-1C6D-AF44-9471-0FE277DCD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23"/>
          <a:stretch/>
        </p:blipFill>
        <p:spPr>
          <a:xfrm>
            <a:off x="660699" y="645458"/>
            <a:ext cx="10397788" cy="398032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8FD9AED-3AC0-B24D-8AAA-2A40141977FF}"/>
              </a:ext>
            </a:extLst>
          </p:cNvPr>
          <p:cNvSpPr/>
          <p:nvPr/>
        </p:nvSpPr>
        <p:spPr>
          <a:xfrm>
            <a:off x="1497988" y="721480"/>
            <a:ext cx="434680" cy="4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3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37E6BE-BC8E-3447-B52A-D97FFE2570BC}"/>
              </a:ext>
            </a:extLst>
          </p:cNvPr>
          <p:cNvSpPr/>
          <p:nvPr/>
        </p:nvSpPr>
        <p:spPr>
          <a:xfrm>
            <a:off x="1104673" y="240631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18019-AAF5-FC42-95E4-9259612CB57D}"/>
              </a:ext>
            </a:extLst>
          </p:cNvPr>
          <p:cNvSpPr/>
          <p:nvPr/>
        </p:nvSpPr>
        <p:spPr>
          <a:xfrm>
            <a:off x="5549286" y="183326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74837-5EC0-A046-BEE6-F2AAB0261E09}"/>
              </a:ext>
            </a:extLst>
          </p:cNvPr>
          <p:cNvSpPr/>
          <p:nvPr/>
        </p:nvSpPr>
        <p:spPr>
          <a:xfrm>
            <a:off x="8188791" y="192753"/>
            <a:ext cx="360947" cy="409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F3175-0783-764E-8A49-A1EEE7CF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29"/>
            <a:ext cx="12192000" cy="4267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FB0D10-96B5-6840-92F9-1A34DF2370D7}"/>
              </a:ext>
            </a:extLst>
          </p:cNvPr>
          <p:cNvSpPr/>
          <p:nvPr/>
        </p:nvSpPr>
        <p:spPr>
          <a:xfrm>
            <a:off x="411548" y="255493"/>
            <a:ext cx="434680" cy="4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48171-7F7A-8341-85DF-7E63F9269522}"/>
              </a:ext>
            </a:extLst>
          </p:cNvPr>
          <p:cNvSpPr/>
          <p:nvPr/>
        </p:nvSpPr>
        <p:spPr>
          <a:xfrm>
            <a:off x="4597715" y="227184"/>
            <a:ext cx="434680" cy="4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90E11D-988B-1141-8661-787E60C1A60A}"/>
              </a:ext>
            </a:extLst>
          </p:cNvPr>
          <p:cNvSpPr/>
          <p:nvPr/>
        </p:nvSpPr>
        <p:spPr>
          <a:xfrm>
            <a:off x="7206444" y="267525"/>
            <a:ext cx="434680" cy="4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AEEA5B-2A04-A64C-A7F8-B5AB34B0A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424"/>
          <a:stretch/>
        </p:blipFill>
        <p:spPr>
          <a:xfrm>
            <a:off x="772510" y="765538"/>
            <a:ext cx="10489324" cy="27574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A5E45A-F7DB-1047-9BFB-7E06500F4600}"/>
              </a:ext>
            </a:extLst>
          </p:cNvPr>
          <p:cNvSpPr/>
          <p:nvPr/>
        </p:nvSpPr>
        <p:spPr>
          <a:xfrm>
            <a:off x="1472948" y="961697"/>
            <a:ext cx="434680" cy="4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CB6AF-00B4-AD4A-8940-02C0A2A6C628}"/>
              </a:ext>
            </a:extLst>
          </p:cNvPr>
          <p:cNvSpPr/>
          <p:nvPr/>
        </p:nvSpPr>
        <p:spPr>
          <a:xfrm>
            <a:off x="6707100" y="993228"/>
            <a:ext cx="434680" cy="44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1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DEE83-14D6-464B-B7FE-9FCB35D3C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46" b="29268"/>
          <a:stretch/>
        </p:blipFill>
        <p:spPr>
          <a:xfrm>
            <a:off x="2685468" y="379142"/>
            <a:ext cx="5572125" cy="131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0B4BBE-976F-D342-9B49-B70610FAB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19"/>
          <a:stretch/>
        </p:blipFill>
        <p:spPr>
          <a:xfrm>
            <a:off x="2685467" y="1527717"/>
            <a:ext cx="5572125" cy="69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07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5</Words>
  <Application>Microsoft Macintosh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Minikel</dc:creator>
  <cp:lastModifiedBy>Eric Minikel</cp:lastModifiedBy>
  <cp:revision>9</cp:revision>
  <dcterms:created xsi:type="dcterms:W3CDTF">2020-03-30T18:24:49Z</dcterms:created>
  <dcterms:modified xsi:type="dcterms:W3CDTF">2020-03-31T14:04:35Z</dcterms:modified>
</cp:coreProperties>
</file>